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2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4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1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8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2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2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8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4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9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9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D182-6204-4EEA-99EF-208DAE82C597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13414-7B6C-45E7-9A66-B7B717BCD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6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86100" y="717550"/>
            <a:ext cx="984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9A</a:t>
            </a:r>
            <a:endParaRPr lang="en-US" sz="1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5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2021-11-04T04:09:46Z</dcterms:created>
  <dcterms:modified xsi:type="dcterms:W3CDTF">2021-11-04T04:12:53Z</dcterms:modified>
</cp:coreProperties>
</file>